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24-11-2020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7772400" cy="1470025"/>
          </a:xfrm>
        </p:spPr>
        <p:txBody>
          <a:bodyPr/>
          <a:lstStyle/>
          <a:p>
            <a:pPr algn="l"/>
            <a:r>
              <a:rPr lang="nl-NL" sz="4000" dirty="0" smtClean="0"/>
              <a:t>Wat zijn de verschillen</a:t>
            </a:r>
            <a:r>
              <a:rPr lang="nl-NL" sz="4800" dirty="0" smtClean="0"/>
              <a:t>?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4797152"/>
            <a:ext cx="7825568" cy="864096"/>
          </a:xfrm>
        </p:spPr>
        <p:txBody>
          <a:bodyPr/>
          <a:lstStyle/>
          <a:p>
            <a:pPr algn="l"/>
            <a:r>
              <a:rPr lang="nl-NL" sz="4800" dirty="0">
                <a:solidFill>
                  <a:srgbClr val="00B050"/>
                </a:solidFill>
              </a:rPr>
              <a:t>kruiden</a:t>
            </a:r>
            <a:r>
              <a:rPr lang="nl-NL" dirty="0">
                <a:solidFill>
                  <a:srgbClr val="00B050"/>
                </a:solidFill>
              </a:rPr>
              <a:t> </a:t>
            </a:r>
            <a:r>
              <a:rPr lang="nl-NL" dirty="0" smtClean="0">
                <a:solidFill>
                  <a:srgbClr val="00B050"/>
                </a:solidFill>
              </a:rPr>
              <a:t>    </a:t>
            </a:r>
            <a:r>
              <a:rPr lang="nl-NL" dirty="0" smtClean="0">
                <a:solidFill>
                  <a:schemeClr val="tx1"/>
                </a:solidFill>
              </a:rPr>
              <a:t>en  </a:t>
            </a:r>
            <a:r>
              <a:rPr lang="nl-NL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nl-NL" sz="4800" dirty="0" smtClean="0">
                <a:solidFill>
                  <a:schemeClr val="accent6">
                    <a:lumMod val="75000"/>
                  </a:schemeClr>
                </a:solidFill>
              </a:rPr>
              <a:t>specerijen</a:t>
            </a:r>
            <a:endParaRPr lang="nl-NL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s://upload.wikimedia.org/wikipedia/commons/thumb/e/e1/Spicesindia.jpg/800px-Spicesin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2696"/>
            <a:ext cx="2555739" cy="38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 bronafbeelding bekij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33436"/>
            <a:ext cx="4001664" cy="225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36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73913" y="315673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B050"/>
                </a:solidFill>
              </a:rPr>
              <a:t>Kruiden</a:t>
            </a:r>
          </a:p>
          <a:p>
            <a:r>
              <a:rPr lang="nl-NL" sz="2000" dirty="0"/>
              <a:t>het </a:t>
            </a:r>
            <a:r>
              <a:rPr lang="nl-NL" sz="2000" dirty="0" smtClean="0"/>
              <a:t>blad </a:t>
            </a:r>
            <a:r>
              <a:rPr lang="nl-NL" sz="2000" dirty="0"/>
              <a:t>en de </a:t>
            </a:r>
            <a:r>
              <a:rPr lang="nl-NL" sz="2000" dirty="0" smtClean="0"/>
              <a:t>stengel van een (groene) plant</a:t>
            </a:r>
          </a:p>
          <a:p>
            <a:r>
              <a:rPr lang="nl-NL" sz="2000" dirty="0" smtClean="0"/>
              <a:t>meestal uit minder warm klimaat</a:t>
            </a:r>
            <a:endParaRPr lang="nl-NL" sz="2000" dirty="0"/>
          </a:p>
        </p:txBody>
      </p:sp>
      <p:sp>
        <p:nvSpPr>
          <p:cNvPr id="3" name="Tekstvak 2"/>
          <p:cNvSpPr txBox="1"/>
          <p:nvPr/>
        </p:nvSpPr>
        <p:spPr>
          <a:xfrm>
            <a:off x="6228184" y="1101129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Kristen ITC" panose="03050502040202030202" pitchFamily="66" charset="0"/>
              </a:rPr>
              <a:t>Welke ken jij?</a:t>
            </a:r>
            <a:endParaRPr lang="nl-NL" sz="2800" dirty="0">
              <a:latin typeface="Kristen ITC" panose="03050502040202030202" pitchFamily="66" charset="0"/>
            </a:endParaRPr>
          </a:p>
        </p:txBody>
      </p:sp>
      <p:pic>
        <p:nvPicPr>
          <p:cNvPr id="1026" name="Picture 2" descr="De bronafbeelding bekij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8473"/>
            <a:ext cx="2533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 bronafbeelding bekij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878" y="1749960"/>
            <a:ext cx="2796250" cy="221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 bronafbeelding bekijk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90" y="4090018"/>
            <a:ext cx="3665818" cy="260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e bronafbeelding bekijk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698" y="3645024"/>
            <a:ext cx="1905982" cy="190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e bronafbeelding bekijk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18" y="1785233"/>
            <a:ext cx="2939480" cy="220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e bronafbeelding bekijk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20821"/>
            <a:ext cx="1872208" cy="1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7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63584" y="218081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accent6">
                    <a:lumMod val="75000"/>
                  </a:schemeClr>
                </a:solidFill>
              </a:rPr>
              <a:t>Specerijen</a:t>
            </a:r>
          </a:p>
          <a:p>
            <a:r>
              <a:rPr lang="nl-NL" sz="2000" dirty="0"/>
              <a:t>á</a:t>
            </a:r>
            <a:r>
              <a:rPr lang="nl-NL" sz="2000" dirty="0" smtClean="0"/>
              <a:t>ndere delen van planten vaak uit een tropisch klimaat</a:t>
            </a:r>
          </a:p>
        </p:txBody>
      </p:sp>
      <p:sp>
        <p:nvSpPr>
          <p:cNvPr id="3" name="Rechthoek 2"/>
          <p:cNvSpPr/>
          <p:nvPr/>
        </p:nvSpPr>
        <p:spPr>
          <a:xfrm>
            <a:off x="7125973" y="525858"/>
            <a:ext cx="1277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latin typeface="Kristen ITC" panose="03050502040202030202" pitchFamily="66" charset="0"/>
              </a:rPr>
              <a:t>Zoals</a:t>
            </a:r>
            <a:r>
              <a:rPr lang="nl-NL" dirty="0" smtClean="0">
                <a:latin typeface="Kristen ITC" panose="03050502040202030202" pitchFamily="66" charset="0"/>
              </a:rPr>
              <a:t>?</a:t>
            </a:r>
            <a:endParaRPr lang="nl-NL" dirty="0">
              <a:latin typeface="Kristen ITC" panose="03050502040202030202" pitchFamily="66" charset="0"/>
            </a:endParaRPr>
          </a:p>
        </p:txBody>
      </p:sp>
      <p:pic>
        <p:nvPicPr>
          <p:cNvPr id="4" name="Afbeelding 3" descr="De bronafbeelding bekijk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30" y="1403808"/>
            <a:ext cx="2273300" cy="160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De bronafbeelding bekijk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80306"/>
            <a:ext cx="1417320" cy="106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De bronafbeelding bekijk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847" y="4544920"/>
            <a:ext cx="2917825" cy="231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De bronafbeelding bekijk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96558"/>
            <a:ext cx="3752096" cy="222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vak 9"/>
          <p:cNvSpPr txBox="1"/>
          <p:nvPr/>
        </p:nvSpPr>
        <p:spPr>
          <a:xfrm>
            <a:off x="4572000" y="629875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wortelstok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537104" y="5812582"/>
            <a:ext cx="96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bast</a:t>
            </a:r>
          </a:p>
        </p:txBody>
      </p:sp>
      <p:pic>
        <p:nvPicPr>
          <p:cNvPr id="12" name="Afbeelding 11" descr="De bronafbeelding bekijk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14" y="2570005"/>
            <a:ext cx="1282060" cy="12513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kstvak 12"/>
          <p:cNvSpPr txBox="1"/>
          <p:nvPr/>
        </p:nvSpPr>
        <p:spPr>
          <a:xfrm>
            <a:off x="7380312" y="2245259"/>
            <a:ext cx="132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vrucht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3230772" y="2826327"/>
            <a:ext cx="112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zaad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205846" y="5558630"/>
            <a:ext cx="1312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bloemknop </a:t>
            </a:r>
          </a:p>
        </p:txBody>
      </p:sp>
      <p:pic>
        <p:nvPicPr>
          <p:cNvPr id="3074" name="Picture 2" descr="https://upload.wikimedia.org/wikipedia/commons/5/5d/Muskatnus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4" y="1285601"/>
            <a:ext cx="2852316" cy="308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 bronafbeelding bekijk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85601"/>
            <a:ext cx="2307615" cy="154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 bronafbeelding bekijk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98727"/>
            <a:ext cx="1781579" cy="178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2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2665332" cy="284549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588976"/>
            <a:ext cx="2319908" cy="261972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268" y="3705227"/>
            <a:ext cx="2285802" cy="287157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3429000"/>
            <a:ext cx="2188270" cy="31699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3573016"/>
            <a:ext cx="2244651" cy="238448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9929" y="250452"/>
            <a:ext cx="17621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7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2047875" cy="26765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891208"/>
            <a:ext cx="2933700" cy="22955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4077072"/>
            <a:ext cx="3209925" cy="23717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347" y="3068960"/>
            <a:ext cx="1692796" cy="356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73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0FD2EBEFE0D488D0946A884B1A9DE" ma:contentTypeVersion="12" ma:contentTypeDescription="Een nieuw document maken." ma:contentTypeScope="" ma:versionID="92ee653d64925db5d74b13c5bf23beba">
  <xsd:schema xmlns:xsd="http://www.w3.org/2001/XMLSchema" xmlns:xs="http://www.w3.org/2001/XMLSchema" xmlns:p="http://schemas.microsoft.com/office/2006/metadata/properties" xmlns:ns2="887056e5-f88d-46d1-9611-a3f4b12c3a07" xmlns:ns3="8222ef23-ae55-416f-bf35-13fd773054d5" targetNamespace="http://schemas.microsoft.com/office/2006/metadata/properties" ma:root="true" ma:fieldsID="1bd1f90a080a276754e7cb7f98aadbe7" ns2:_="" ns3:_="">
    <xsd:import namespace="887056e5-f88d-46d1-9611-a3f4b12c3a07"/>
    <xsd:import namespace="8222ef23-ae55-416f-bf35-13fd773054d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7056e5-f88d-46d1-9611-a3f4b12c3a0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2ef23-ae55-416f-bf35-13fd773054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0CAD75B-30D8-4E5A-B531-541BB1CF3299}">
  <ds:schemaRefs>
    <ds:schemaRef ds:uri="887056e5-f88d-46d1-9611-a3f4b12c3a0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222ef23-ae55-416f-bf35-13fd773054d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C8D2209-9872-4BBE-9325-DF48786253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9429F5-5487-4558-806A-49E6C6D807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7056e5-f88d-46d1-9611-a3f4b12c3a07"/>
    <ds:schemaRef ds:uri="8222ef23-ae55-416f-bf35-13fd77305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7D0EDE8-B43D-475E-92F7-E6BB22F2C89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46</Words>
  <Application>Microsoft Office PowerPoint</Application>
  <PresentationFormat>Diavoorstelling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Kristen ITC</vt:lpstr>
      <vt:lpstr>Office-thema</vt:lpstr>
      <vt:lpstr>Wat zijn de verschillen?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Smaakmakers</dc:title>
  <dc:creator>egbert lips</dc:creator>
  <cp:lastModifiedBy>Mecheline Lips-Maas</cp:lastModifiedBy>
  <cp:revision>20</cp:revision>
  <dcterms:created xsi:type="dcterms:W3CDTF">2019-11-07T13:35:07Z</dcterms:created>
  <dcterms:modified xsi:type="dcterms:W3CDTF">2020-11-24T11:43:30Z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0x0101000E00FD2EBEFE0D488D0946A884B1A9DE</vt:lpwstr>
  </property>
  <property fmtid="{D5CDD505-2E9C-101B-9397-08002B2CF9AE}" pid="3" name="_dlc_DocIdItemGuid">
    <vt:lpwstr>01dc3824-f0b0-4870-947e-4ad4422b6896</vt:lpwstr>
  </property>
</Properties>
</file>